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260" r:id="rId4"/>
    <p:sldId id="259" r:id="rId5"/>
    <p:sldId id="263" r:id="rId6"/>
    <p:sldId id="262" r:id="rId7"/>
    <p:sldId id="264" r:id="rId8"/>
    <p:sldId id="265" r:id="rId9"/>
    <p:sldId id="268" r:id="rId10"/>
    <p:sldId id="267" r:id="rId11"/>
    <p:sldId id="266" r:id="rId12"/>
    <p:sldId id="270" r:id="rId13"/>
    <p:sldId id="271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5D713-5108-4A4B-888E-C5C7DE3E74AF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537C-A3B1-427E-A628-B67622032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951C6-7C53-4BD1-8D32-0B301E3F2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8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36874-5266-22A3-8FAC-D183C5659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F082B11-6899-E71D-3A99-F6BA5C62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2D855E4-5D82-5466-1BAA-4F913F2E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4A39BEF-A84D-227A-7C09-3CF534BC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DC606F-B180-9E64-3FBD-FBBD6F2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85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193B63-5EBC-E44C-6BEC-C11AE969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EC12228-165F-65EE-AAC4-89C3EA3B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6419D0E-DC0A-75B3-E4C6-C9CD19BF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54F7F0-3E1F-EA8F-7AC2-D9524189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040DE6-F204-FAA2-F81C-9EA746B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81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C4FA50B-4862-2B66-83EB-DCB0BCACE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10BA8D9-3551-14EF-98E7-6D10C2A8F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09A411-E0FE-6B18-7C80-CDD792A5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966804-DAC9-8C5C-0430-51D998B8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B9751AB-A0FE-0467-1075-66B5CDA6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1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1E3E53-7A6C-7DDC-C3B7-095F5F2A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6F81A1-92A0-3DBC-4B0D-0E386976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82F901-773A-89D7-A84B-0C758042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9BC7C0-3A4A-D6B7-DB3B-4E1893EC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B7E6773-E988-6B5F-AB4B-0961AB46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473FEB-29DD-1F95-877A-4ACBD6AD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899878B-F340-B676-5932-D88373C3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A1B4651-EC37-97B4-7843-93A130EA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ECA6631-8ADB-C131-F3A6-6CF4868F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77E9E3A-F063-1679-ECEE-4E6BF27B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2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5449BD-49C2-AE4D-A252-E3EBC828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863A47-6167-C7C4-A8EA-68A789EB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429B1C1-66FA-F686-F98E-2B93B58E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53B87A9-2D14-5288-DF30-144928A0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4C585AD-F655-F617-414E-37D927FC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595DAD8-834A-B632-F3EC-99E9B449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2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918882-91A6-4BB9-8AE1-77258685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E944372-91B3-83A9-31B5-A8FC35718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CB84D3A-3697-7FC9-A704-69D9B8C0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7EC3697-379D-1122-E139-8AF44094F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BD84FD1-5FBF-9FF8-189E-22D9559DE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1150BE2-04BF-2A28-9140-2A719ADF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8BC6C24-7F8B-CE65-3A53-6E85F9CB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F85E23B-4907-8491-55CF-89656084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54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AE928A-639E-1459-9262-4A79847C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A12732C-7E46-58C5-1421-9DE7D817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A278EE4-0FA1-812A-E65A-C49EFDA2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F5BFBEC-8915-8638-D1C7-683AC689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5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D39E859-491C-6D49-E324-034C15EB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0BB581D-E96A-5778-F3A8-564C9C72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9A2E586-1FFA-FFAB-39EC-8E0638A7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0F3037-6A38-BE61-8F40-BEC77FB5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D14D80-1832-EDA5-DAE2-DDDFF4A0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580DE8A-0753-0C4D-EEDE-5BE408EC9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C6595F8-499B-8627-755C-930DCB28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32F12FC-CBFC-8968-F528-0F09FF84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2584AB-9908-EEE2-C281-B73DF375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6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731840-5F4A-B9BF-79A5-BC716190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7AB7E6F-E44D-EA5E-DEC9-ACC8BAFA0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ED2DC82-54B5-AE76-8233-ACB00BC9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933C65E-FCA0-CEDA-77F1-D2308F68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2355568-AA08-DA57-E8D8-E06A95A8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371AE22-530C-353C-E794-DDFF6F40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237341D-6546-119A-B31B-1FD6DA9B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755EF29-2230-2A67-5E1E-3F15439D7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4BAD4A-F55F-07B6-14B3-17D2C15C0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CF13-A6A1-4582-A155-E99DE6EC7E79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74D22E-EBEF-DB68-B6F2-EB7ADCB28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6E2674-D9C2-6E2A-52B4-BCFE9F23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B57D-424A-48DC-8B60-B9DC59A7C0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2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heça a Campanha da Fraternidade para 2026 – Paróquia São Virgílio">
            <a:extLst>
              <a:ext uri="{FF2B5EF4-FFF2-40B4-BE49-F238E27FC236}">
                <a16:creationId xmlns:a16="http://schemas.microsoft.com/office/drawing/2014/main" xmlns="" id="{B4375713-6322-6D04-E34A-29D58660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" y="-506438"/>
            <a:ext cx="12290473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1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CFEB625-4022-8123-0420-49C38FEAAFE8}"/>
              </a:ext>
            </a:extLst>
          </p:cNvPr>
          <p:cNvSpPr txBox="1"/>
          <p:nvPr/>
        </p:nvSpPr>
        <p:spPr>
          <a:xfrm>
            <a:off x="829994" y="0"/>
            <a:ext cx="1119788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Leitura do Evangelho de Jesus Cristo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“O Filho de Deus, na plenitude do tempo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4,4),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veio morar entre nós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1,14).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Aos vendilhões do templo Jesus falou: “Não façam da casa do meu Pai uma casa de negócios”.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Censurou os doutores da lei dizendo: “vocês devoram as casas das viúvas, com a desculpa de fazerem longas orações. Vocês hão de receber condenação mais severa”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20, 47)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Aos discípulos disse:  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“Que o coração de vocês não fique perturbado. Na casa de meu Pai há muitas moradas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14,2)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1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7311EEF-A40D-AB29-13AF-49CDD6A37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2"/>
          <a:stretch/>
        </p:blipFill>
        <p:spPr>
          <a:xfrm>
            <a:off x="0" y="0"/>
            <a:ext cx="12295163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1058F0E-F84C-DB12-A868-1CF67AE37C4C}"/>
              </a:ext>
            </a:extLst>
          </p:cNvPr>
          <p:cNvSpPr txBox="1"/>
          <p:nvPr/>
        </p:nvSpPr>
        <p:spPr>
          <a:xfrm>
            <a:off x="182880" y="6527409"/>
            <a:ext cx="641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5B8CB2B-0040-AFB4-F1AF-D94230D75A91}"/>
              </a:ext>
            </a:extLst>
          </p:cNvPr>
          <p:cNvSpPr txBox="1"/>
          <p:nvPr/>
        </p:nvSpPr>
        <p:spPr>
          <a:xfrm>
            <a:off x="182880" y="6175717"/>
            <a:ext cx="783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EDIFICOU SUA TENDA ENTRE NÓS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2DC4B1A-9F04-033D-87EC-AF9C4CE8B128}"/>
              </a:ext>
            </a:extLst>
          </p:cNvPr>
          <p:cNvSpPr txBox="1"/>
          <p:nvPr/>
        </p:nvSpPr>
        <p:spPr>
          <a:xfrm>
            <a:off x="379826" y="334909"/>
            <a:ext cx="7216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DE SILÊNCIO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713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013B20A-9B33-D23D-B599-06914FA2EA85}"/>
              </a:ext>
            </a:extLst>
          </p:cNvPr>
          <p:cNvSpPr txBox="1"/>
          <p:nvPr/>
        </p:nvSpPr>
        <p:spPr>
          <a:xfrm>
            <a:off x="1231039" y="1645143"/>
            <a:ext cx="105230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Deus, nosso Pai, em Jesus, vosso Filho, viestes morar entre nós e nos ensinastes o valor da dignidade humana.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Nós vos agradecemos por todas as pessoas e grupos que, sob o impulso do Espírito Santo, se empenham em prol da moradia digna para todos.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AF8FCEB-63DF-ADC2-57B1-B53A2CB9D4C0}"/>
              </a:ext>
            </a:extLst>
          </p:cNvPr>
          <p:cNvSpPr txBox="1"/>
          <p:nvPr/>
        </p:nvSpPr>
        <p:spPr>
          <a:xfrm>
            <a:off x="904407" y="185878"/>
            <a:ext cx="1038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ORAÇÃO DA CF/2026</a:t>
            </a:r>
          </a:p>
        </p:txBody>
      </p:sp>
    </p:spTree>
    <p:extLst>
      <p:ext uri="{BB962C8B-B14F-4D97-AF65-F5344CB8AC3E}">
        <p14:creationId xmlns:p14="http://schemas.microsoft.com/office/powerpoint/2010/main" val="267585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A52C6F1-8C0C-C826-7D5F-6F208C5B01C8}"/>
              </a:ext>
            </a:extLst>
          </p:cNvPr>
          <p:cNvSpPr txBox="1"/>
          <p:nvPr/>
        </p:nvSpPr>
        <p:spPr>
          <a:xfrm>
            <a:off x="928468" y="328065"/>
            <a:ext cx="108428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Nós vos suplicamos: dai-nos a graça da conversão, para ajudarmos a construir uma sociedade mais justa e fraterna, com terra,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teto e trabalho para todas as pessoas,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fim de, um dia, habitarmos convosco a casa do Céu.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Amém!</a:t>
            </a:r>
          </a:p>
        </p:txBody>
      </p:sp>
    </p:spTree>
    <p:extLst>
      <p:ext uri="{BB962C8B-B14F-4D97-AF65-F5344CB8AC3E}">
        <p14:creationId xmlns:p14="http://schemas.microsoft.com/office/powerpoint/2010/main" val="210652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o da Campanha da Fraternidade 2026 - YouTube">
            <a:extLst>
              <a:ext uri="{FF2B5EF4-FFF2-40B4-BE49-F238E27FC236}">
                <a16:creationId xmlns:a16="http://schemas.microsoft.com/office/drawing/2014/main" xmlns="" id="{D5BF6BF1-977B-5976-5CA0-E041DE3ED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42340" r="22928" b="15883"/>
          <a:stretch/>
        </p:blipFill>
        <p:spPr bwMode="auto">
          <a:xfrm>
            <a:off x="1194216" y="2144109"/>
            <a:ext cx="9803567" cy="51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40F2386-AA44-6C39-AD3D-743B92AAD80A}"/>
              </a:ext>
            </a:extLst>
          </p:cNvPr>
          <p:cNvSpPr txBox="1"/>
          <p:nvPr/>
        </p:nvSpPr>
        <p:spPr>
          <a:xfrm>
            <a:off x="704537" y="175735"/>
            <a:ext cx="64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ORAÇÃO DO SENHOR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D3E240B-7C40-E458-972F-DFC535379658}"/>
              </a:ext>
            </a:extLst>
          </p:cNvPr>
          <p:cNvSpPr txBox="1"/>
          <p:nvPr/>
        </p:nvSpPr>
        <p:spPr>
          <a:xfrm>
            <a:off x="704538" y="1129144"/>
            <a:ext cx="1119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mãos dadas, rezemos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 NOSSO!</a:t>
            </a:r>
          </a:p>
        </p:txBody>
      </p:sp>
    </p:spTree>
    <p:extLst>
      <p:ext uri="{BB962C8B-B14F-4D97-AF65-F5344CB8AC3E}">
        <p14:creationId xmlns:p14="http://schemas.microsoft.com/office/powerpoint/2010/main" val="130240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9ADEC2-352D-9463-1744-E1C4FF2C4FA4}"/>
              </a:ext>
            </a:extLst>
          </p:cNvPr>
          <p:cNvSpPr txBox="1"/>
          <p:nvPr/>
        </p:nvSpPr>
        <p:spPr>
          <a:xfrm>
            <a:off x="515815" y="239151"/>
            <a:ext cx="111697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Bênção final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Que o Deus da misericórdia nos ajude a viver intensamente este tempo da Quaresma; reanime a força da fé de seu povo, nos torne sensíveis e solidários com os milhões de seus filhos sem moradia. Abençoe-vos Deus todo poderoso, Pai e Filho e Espírito Santo.</a:t>
            </a:r>
          </a:p>
        </p:txBody>
      </p:sp>
    </p:spTree>
    <p:extLst>
      <p:ext uri="{BB962C8B-B14F-4D97-AF65-F5344CB8AC3E}">
        <p14:creationId xmlns:p14="http://schemas.microsoft.com/office/powerpoint/2010/main" val="38244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B618013-739D-55C6-6F9A-5119234B4727}"/>
              </a:ext>
            </a:extLst>
          </p:cNvPr>
          <p:cNvSpPr txBox="1"/>
          <p:nvPr/>
        </p:nvSpPr>
        <p:spPr>
          <a:xfrm>
            <a:off x="3372787" y="269823"/>
            <a:ext cx="8559383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o profeta levanta sua voz,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 o Cristo que clama também: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"Dai morada ao pequeno e ao fraco,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sede os braços que acolhem o bem!"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Nossa fé não se finda no altar: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partilhar brota em nós comunhão,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Espalhando as sementes do amor: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nossa fé faz de nós mais irmãos!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"Ele veio morar entre nós" (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1, 14);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Deus conosco em cada irmão!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 um lar de amor e justiça,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nosso canto as nações ouvirão.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8FEC322-39FE-BE82-021D-39A6EA2C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7" y="1888761"/>
            <a:ext cx="3042860" cy="4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A23694BC-079C-1E27-6CF1-BB241EA8A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50A57730-C303-1BC8-AF4A-8DBD7F854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49ADA6A-3998-8291-56E8-1BB62284A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77"/>
          <a:stretch/>
        </p:blipFill>
        <p:spPr>
          <a:xfrm>
            <a:off x="0" y="-80889"/>
            <a:ext cx="12192000" cy="70197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C050A1E-35D3-4E4C-50C2-ED68CF773E80}"/>
              </a:ext>
            </a:extLst>
          </p:cNvPr>
          <p:cNvSpPr txBox="1"/>
          <p:nvPr/>
        </p:nvSpPr>
        <p:spPr>
          <a:xfrm>
            <a:off x="3101926" y="4383600"/>
            <a:ext cx="7357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SEJAM TODOS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(AS)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VINDO </a:t>
            </a:r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(AS)</a:t>
            </a:r>
          </a:p>
        </p:txBody>
      </p:sp>
    </p:spTree>
    <p:extLst>
      <p:ext uri="{BB962C8B-B14F-4D97-AF65-F5344CB8AC3E}">
        <p14:creationId xmlns:p14="http://schemas.microsoft.com/office/powerpoint/2010/main" val="343370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trasting slums: 2,2 mil imagens, fotos e ilustrações stock livres de  direitos | Shutterstock">
            <a:extLst>
              <a:ext uri="{FF2B5EF4-FFF2-40B4-BE49-F238E27FC236}">
                <a16:creationId xmlns:a16="http://schemas.microsoft.com/office/drawing/2014/main" xmlns="" id="{5BA24286-7557-F2D7-B081-1DD6B636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B583216-2D6D-9F42-E744-457BF4A4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856"/>
            <a:ext cx="4937760" cy="724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5E38815-F119-C14E-91CF-07971153DACB}"/>
              </a:ext>
            </a:extLst>
          </p:cNvPr>
          <p:cNvSpPr txBox="1"/>
          <p:nvPr/>
        </p:nvSpPr>
        <p:spPr>
          <a:xfrm>
            <a:off x="6523893" y="4354515"/>
            <a:ext cx="61968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MOMENTO ORANTE</a:t>
            </a:r>
          </a:p>
        </p:txBody>
      </p:sp>
    </p:spTree>
    <p:extLst>
      <p:ext uri="{BB962C8B-B14F-4D97-AF65-F5344CB8AC3E}">
        <p14:creationId xmlns:p14="http://schemas.microsoft.com/office/powerpoint/2010/main" val="276392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mpanha da Fraternidade 2026 ✨ Fraternidade e Moradia 🏘️ Apresentamos a  coleção oficial da Campanha da Fraternidade 2026, com camisetas exclusivas  autorizadas pela CNBB. 🕊️ A linha reúne modelos com a arte">
            <a:extLst>
              <a:ext uri="{FF2B5EF4-FFF2-40B4-BE49-F238E27FC236}">
                <a16:creationId xmlns:a16="http://schemas.microsoft.com/office/drawing/2014/main" xmlns="" id="{0A877FBB-7671-09AE-8F81-BE33FCEB9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/>
          <a:stretch/>
        </p:blipFill>
        <p:spPr bwMode="auto">
          <a:xfrm>
            <a:off x="98474" y="112542"/>
            <a:ext cx="5303667" cy="66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93E420-B562-BA7A-1AD4-5F18051162F2}"/>
              </a:ext>
            </a:extLst>
          </p:cNvPr>
          <p:cNvSpPr txBox="1"/>
          <p:nvPr/>
        </p:nvSpPr>
        <p:spPr>
          <a:xfrm>
            <a:off x="5565991" y="381095"/>
            <a:ext cx="6217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REFRÃO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ORANTE:</a:t>
            </a:r>
          </a:p>
          <a:p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veio morar entre nós,</a:t>
            </a:r>
          </a:p>
          <a:p>
            <a:pPr algn="just"/>
            <a:r>
              <a:rPr lang="pt-BR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nós, alegria!</a:t>
            </a:r>
          </a:p>
          <a:p>
            <a:pPr algn="just"/>
            <a: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suas asas nos abriga;</a:t>
            </a:r>
          </a:p>
          <a:p>
            <a:pPr algn="just"/>
            <a:r>
              <a:rPr lang="pt-BR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veio morar entre nós!</a:t>
            </a:r>
            <a:endParaRPr lang="pt-B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3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4EB7091-073D-81E1-4B65-6D4508B0ADDB}"/>
              </a:ext>
            </a:extLst>
          </p:cNvPr>
          <p:cNvSpPr txBox="1"/>
          <p:nvPr/>
        </p:nvSpPr>
        <p:spPr>
          <a:xfrm>
            <a:off x="298938" y="124359"/>
            <a:ext cx="115941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ABERTURA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Estes lábios meus, vem abrir, Senhor,</a:t>
            </a:r>
          </a:p>
          <a:p>
            <a:pPr>
              <a:tabLst>
                <a:tab pos="534988" algn="l"/>
              </a:tabLs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Cante esta minha boca sempre o teu louvor!</a:t>
            </a:r>
          </a:p>
          <a:p>
            <a:pPr>
              <a:tabLst>
                <a:tab pos="534988" algn="l"/>
              </a:tabLs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Fraternos exultemos no Senhor,</a:t>
            </a:r>
          </a:p>
          <a:p>
            <a:pPr>
              <a:tabLst>
                <a:tab pos="534988" algn="l"/>
              </a:tabLst>
            </a:pP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Ele 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nós morar veio e sua tenda armou!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Não fechemos hoje nosso coração,</a:t>
            </a:r>
          </a:p>
          <a:p>
            <a:pPr>
              <a:tabLst>
                <a:tab pos="534988" algn="l"/>
              </a:tabLs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Sua voz </a:t>
            </a: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escutemos </a:t>
            </a:r>
            <a:r>
              <a:rPr 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toda atenção!</a:t>
            </a: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Glória ao Pai e ao Filho e ao Espírito Santo</a:t>
            </a:r>
          </a:p>
          <a:p>
            <a:pPr>
              <a:tabLst>
                <a:tab pos="534988" algn="l"/>
              </a:tabLst>
            </a:pP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Glória à Trindade Santa, Glória ao Deus 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bendito!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Ao Senhor voltemos, bem de coração,</a:t>
            </a:r>
          </a:p>
          <a:p>
            <a:pPr>
              <a:tabLst>
                <a:tab pos="534988" algn="l"/>
              </a:tabLst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Que ele nos converta pelo seu perdão!</a:t>
            </a:r>
          </a:p>
          <a:p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8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8BADC37-380C-7D6F-040D-0750D265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7"/>
          <a:stretch/>
        </p:blipFill>
        <p:spPr>
          <a:xfrm>
            <a:off x="0" y="-856827"/>
            <a:ext cx="12192000" cy="81298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4891DB-C548-AD77-1952-7E308B05D4D5}"/>
              </a:ext>
            </a:extLst>
          </p:cNvPr>
          <p:cNvSpPr txBox="1"/>
          <p:nvPr/>
        </p:nvSpPr>
        <p:spPr>
          <a:xfrm>
            <a:off x="3699802" y="0"/>
            <a:ext cx="7934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Campanha da fraternidade nos </a:t>
            </a:r>
            <a:r>
              <a:rPr lang="pt-B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solicita um empenho maior de conversão, próprio da Quaresma, uma dimensão comunitária e uma forma bem concreta que expresse nossa comunhão e solidariedade com os irmãos que vivem em situações difíceis de moradia. </a:t>
            </a:r>
          </a:p>
        </p:txBody>
      </p:sp>
    </p:spTree>
    <p:extLst>
      <p:ext uri="{BB962C8B-B14F-4D97-AF65-F5344CB8AC3E}">
        <p14:creationId xmlns:p14="http://schemas.microsoft.com/office/powerpoint/2010/main" val="111897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B540680-EEBC-99B1-2F90-DF4B66A338E4}"/>
              </a:ext>
            </a:extLst>
          </p:cNvPr>
          <p:cNvSpPr txBox="1"/>
          <p:nvPr/>
        </p:nvSpPr>
        <p:spPr>
          <a:xfrm>
            <a:off x="504092" y="474730"/>
            <a:ext cx="11183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LEMBREMOS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QUE NO BRASIL: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6 milhões de famílias necessitam hoje de uma moradia;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Um déficit de 6,2 milhões de moradias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26 milhões de famílias moram em situação inadequada – áreas de risco.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47% do déficit se encontra no Norte.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327,925 mil pessoas vivendo nas ruas;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6D84A30-DFFF-636F-90C9-B99C0725A2A5}"/>
              </a:ext>
            </a:extLst>
          </p:cNvPr>
          <p:cNvSpPr txBox="1"/>
          <p:nvPr/>
        </p:nvSpPr>
        <p:spPr>
          <a:xfrm>
            <a:off x="1294228" y="6202053"/>
            <a:ext cx="102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Texto da CF/2026. n. 30, 43, 70).</a:t>
            </a:r>
          </a:p>
        </p:txBody>
      </p:sp>
    </p:spTree>
    <p:extLst>
      <p:ext uri="{BB962C8B-B14F-4D97-AF65-F5344CB8AC3E}">
        <p14:creationId xmlns:p14="http://schemas.microsoft.com/office/powerpoint/2010/main" val="293510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C4E935-ADA9-1374-DF4D-A09DF1E78F22}"/>
              </a:ext>
            </a:extLst>
          </p:cNvPr>
          <p:cNvSpPr txBox="1"/>
          <p:nvPr/>
        </p:nvSpPr>
        <p:spPr>
          <a:xfrm>
            <a:off x="506437" y="151179"/>
            <a:ext cx="950976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caminho da vida sofrida,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 irmãos sem abrigo, sem chão.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calçada, no bairro, na espera,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brota o grito, o clamor do irmão.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o Verbo se fez moradia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presépio da simplicidade: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vem morar com o pobre sofrido,</a:t>
            </a:r>
            <a:b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transformando a dor em bondade!</a:t>
            </a:r>
          </a:p>
          <a:p>
            <a:pPr marL="514350" indent="-514350" fontAlgn="base">
              <a:buAutoNum type="arabicPeriod"/>
            </a:pPr>
            <a:endParaRPr lang="pt-BR" sz="32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“Ele veio morar entre nós” </a:t>
            </a:r>
            <a:r>
              <a:rPr lang="pt-BR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1,14),</a:t>
            </a:r>
            <a:br>
              <a:rPr lang="pt-BR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Deus conosco em cada irmão!</a:t>
            </a:r>
            <a:r>
              <a:rPr lang="pt-BR" sz="3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um lar de amor e justiça,</a:t>
            </a:r>
            <a:r>
              <a:rPr lang="pt-BR" sz="3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nosso canto as nações ouvirão.</a:t>
            </a:r>
            <a:endParaRPr lang="pt-BR" sz="3200" b="0" i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enaura Lobato: Principal instrumento contra pobreza entre idosos e pessoas  com deficiência, BPC está sob ameaça - CEE Fiocruz">
            <a:extLst>
              <a:ext uri="{FF2B5EF4-FFF2-40B4-BE49-F238E27FC236}">
                <a16:creationId xmlns:a16="http://schemas.microsoft.com/office/drawing/2014/main" xmlns="" id="{52BAC5F2-DE6A-CE4D-6036-421A880C0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2406"/>
          <a:stretch/>
        </p:blipFill>
        <p:spPr bwMode="auto">
          <a:xfrm>
            <a:off x="8037332" y="1181687"/>
            <a:ext cx="395773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4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35F2796-CA56-C150-85EB-C93829094409}"/>
              </a:ext>
            </a:extLst>
          </p:cNvPr>
          <p:cNvSpPr txBox="1"/>
          <p:nvPr/>
        </p:nvSpPr>
        <p:spPr>
          <a:xfrm>
            <a:off x="379828" y="208729"/>
            <a:ext cx="82331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b="1" i="0" dirty="0">
                <a:solidFill>
                  <a:srgbClr val="1118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Bendita, bendita, bendita a Palavra do Senhor! Bendito, bendito, bendito quem a vive com amor.</a:t>
            </a:r>
          </a:p>
          <a:p>
            <a:pPr algn="l"/>
            <a:endParaRPr lang="pt-BR" sz="44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palavra de Deus escutai, </a:t>
            </a:r>
          </a:p>
          <a:p>
            <a:pPr algn="l"/>
            <a:r>
              <a:rPr lang="pt-BR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Evangelho Jesus vai falar: </a:t>
            </a:r>
          </a:p>
          <a:p>
            <a:pPr algn="l"/>
            <a:r>
              <a:rPr lang="pt-BR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justiça do Reino do Pai </a:t>
            </a:r>
          </a:p>
          <a:p>
            <a:pPr algn="l"/>
            <a:r>
              <a:rPr lang="pt-BR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procurai em primeiro lugar”.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9AE4116-9EF4-E867-F8C8-3976E148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r="14763"/>
          <a:stretch/>
        </p:blipFill>
        <p:spPr>
          <a:xfrm>
            <a:off x="8159262" y="407963"/>
            <a:ext cx="3823295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0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502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DELL-PC</dc:creator>
  <cp:lastModifiedBy>Loja Porto Velho</cp:lastModifiedBy>
  <cp:revision>12</cp:revision>
  <dcterms:created xsi:type="dcterms:W3CDTF">2026-02-10T12:59:19Z</dcterms:created>
  <dcterms:modified xsi:type="dcterms:W3CDTF">2026-02-11T20:11:54Z</dcterms:modified>
</cp:coreProperties>
</file>