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5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21B9F-C830-41FC-8AB1-275FA0B275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F163A3-8FEF-45AD-85D7-2CEC7BB6D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4C150A-F69E-45E1-BB6C-5F8783367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731BCB-FF4D-4F94-8903-176D5999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C57F00-D224-49D8-82D5-F615B9E0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102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C836E0-EB78-4C67-9B53-C650AA74D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48AC68-39B5-48EF-B999-0B3EB929D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522178-4321-489D-A04B-DE0E67A9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EF6910-6131-4724-A83D-32EC29E8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18BC96-F70E-4AAF-9F8E-E6DAC266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158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CA23239-A7EB-441E-BD39-B110350EE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E06AF3B-9D49-4C72-9764-FAB6BAB28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C1D19F-A029-436B-8432-60E69133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39D109-4028-4D6D-AB2F-73B499BB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F6B221-1709-40FC-9357-B9FBF7B9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55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0C8D9-BA92-48A0-9559-795D2AB9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5EC05F-61E9-48EE-826E-9AEFDD287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0EE1C2-D7D5-4A9F-AFEA-49373258A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533345-2E43-4910-834D-C02C34AA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01A599-367A-4EBF-8B4A-A7964147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BF67F-921A-44FB-A72F-64A50A2EF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3072E5-DFD4-4CFD-94C0-B27F224FC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404B6B-889E-48FF-8522-5C57C5455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672BC9-6E37-4D91-81ED-98F597631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C27D2C-E7CA-45C2-BC08-B77C1AE6B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124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AF03F-E6A8-4DFC-B383-1FE94CFE0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0D6842-984C-4FDE-970D-28FEDF320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FFDD6AE-29F7-467D-89CD-237E4A4FB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1BBC9A-5CD3-4A04-9A53-687821DB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4EB089-193A-44B4-861C-E471B269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370454-0B3B-48D3-B978-62784F34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811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D5481-1B94-47C5-BB05-B61489567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D2C010-C61A-4662-86D5-6DCD23B62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193530-18D7-4127-9809-C69418D4A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D3D92F-8A26-4D16-8FDF-2F538FAC0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94C9E6-9644-4710-9D67-6E8649E88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AEC11E0-1179-41C7-9758-0F709A461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12708F1-9C82-4E1B-8A51-9E49D1B29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455748E-5101-435A-8722-37ED183B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64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4E917-CED0-4839-9679-023BA77E9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D58A340-49BB-4626-9B72-6334B0F0D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CBBC02-CE98-4E9C-9695-772A7AF4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E4C6F8C-5487-4AC5-9701-66C8494D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18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A1C244E-E97B-43BE-9DBC-E1123695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1509FEC-E080-4B66-9A32-6DBDCC7D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E34370-851A-49AE-8DBF-A2A352E5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468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F158E-706A-46D2-903B-CEF6215FC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E12956-54C1-4291-99D0-45677DADC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467142-8575-4FA4-A48B-04787DD95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ADEF105-A674-4D0B-AFA7-947EF1F2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C58EF3-635C-4FE0-9491-A4EEA66B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E4BB17-8A45-45C5-9892-731A84369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484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171A5-F578-413B-8296-5F2001B9B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B10E39F-007B-4152-93B5-9D7AE67D2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9ECB04-B58C-4798-8C33-A5C57F488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689400-37DD-4964-9994-0ED146DC0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6411DF4-A8AB-40D5-920B-1D257120D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4472264-C688-492E-9C20-34A05E3C6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12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360663-3814-48B3-88DD-3C8A82D59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DF8BEBC-7628-4F7A-A803-09EF5461C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69D0E6-362F-477F-99AD-FC2A1D5BB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9F358-B916-441B-A2B6-65A9A87FF9FC}" type="datetimeFigureOut">
              <a:rPr lang="pt-BR" smtClean="0"/>
              <a:t>21/02/2026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07220D-3D53-42EC-9B04-07D27B31E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F3ACE4-CB82-4868-9471-38A5D9279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4E6A9-8F45-4154-AF4C-C1ABD8EF34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053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É um organismo pastoral responsável por despertar, animar e acompanhar as pessoas na descoberta e discernimento de suas vocações, seja para o sacerdócio, vida religiosa ou outros serviços </a:t>
            </a:r>
            <a:r>
              <a:rPr lang="pt-BR" sz="3600">
                <a:latin typeface="Arial" panose="020B0604020202020204" pitchFamily="34" charset="0"/>
                <a:cs typeface="Arial" panose="020B0604020202020204" pitchFamily="34" charset="0"/>
              </a:rPr>
              <a:t>e ministérios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na Igreja. Ele articula as ações vocacionais em nível diocesano, buscando auxiliar os jovens no reconhecimento do chamado de Deus e na resposta a esse chamado.</a:t>
            </a:r>
          </a:p>
        </p:txBody>
      </p:sp>
    </p:spTree>
    <p:extLst>
      <p:ext uri="{BB962C8B-B14F-4D97-AF65-F5344CB8AC3E}">
        <p14:creationId xmlns:p14="http://schemas.microsoft.com/office/powerpoint/2010/main" val="2452390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endParaRPr lang="pt-BR" b="1" dirty="0">
              <a:latin typeface="Arial Black" panose="020B0A04020102020204" pitchFamily="34" charset="0"/>
            </a:endParaRP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 SAV promove e fortalece "cultura vocacional", onde a importância das diversas vocações é reconhecida e valorizada na comunidade. 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Desperta as específicas vocações sacerdotais, religiosas, leigas além dos ministérios da Igreja.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9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Será formada uma equipe do SAV da Arquidiocese composta por padre, religiosa(o), leigos (as) que serão convidados.</a:t>
            </a:r>
          </a:p>
          <a:p>
            <a:pPr algn="ctr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41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EM 2027 TEREMOS  O ANO VOCACIONAL DA ARQUIDIOCESE DE PORTO VELHO-RO</a:t>
            </a:r>
          </a:p>
        </p:txBody>
      </p:sp>
    </p:spTree>
    <p:extLst>
      <p:ext uri="{BB962C8B-B14F-4D97-AF65-F5344CB8AC3E}">
        <p14:creationId xmlns:p14="http://schemas.microsoft.com/office/powerpoint/2010/main" val="3243785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Reunião da Equipe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Data: 18 de abril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Horário: 14h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Local: Cúria</a:t>
            </a:r>
          </a:p>
        </p:txBody>
      </p:sp>
    </p:spTree>
    <p:extLst>
      <p:ext uri="{BB962C8B-B14F-4D97-AF65-F5344CB8AC3E}">
        <p14:creationId xmlns:p14="http://schemas.microsoft.com/office/powerpoint/2010/main" val="639487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SAV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SERVIÇO DE ANIMAÇÃO VOCACIONAL </a:t>
            </a: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CONGRESSO VOCACIONAL DO REGIONAL NOROESTE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DATA 01 a 03 de MAIO 2026</a:t>
            </a:r>
          </a:p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LOCAL: CAP- PORTO VELHO-RO</a:t>
            </a:r>
          </a:p>
        </p:txBody>
      </p:sp>
    </p:spTree>
    <p:extLst>
      <p:ext uri="{BB962C8B-B14F-4D97-AF65-F5344CB8AC3E}">
        <p14:creationId xmlns:p14="http://schemas.microsoft.com/office/powerpoint/2010/main" val="167476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A5A6AA-777E-4459-BE56-00AA63102CBA}"/>
              </a:ext>
            </a:extLst>
          </p:cNvPr>
          <p:cNvSpPr txBox="1"/>
          <p:nvPr/>
        </p:nvSpPr>
        <p:spPr>
          <a:xfrm>
            <a:off x="1470992" y="198782"/>
            <a:ext cx="9356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 Black" panose="020B0A04020102020204" pitchFamily="34" charset="0"/>
              </a:rPr>
              <a:t>5º CONGRESSO VOCACIONAL DO BRASIL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04-06 </a:t>
            </a:r>
            <a:r>
              <a:rPr lang="pt-BR" b="1">
                <a:latin typeface="Arial Black" panose="020B0A04020102020204" pitchFamily="34" charset="0"/>
              </a:rPr>
              <a:t>de setembro 2026</a:t>
            </a:r>
            <a:endParaRPr lang="pt-BR" b="1" dirty="0">
              <a:latin typeface="Arial Black" panose="020B0A04020102020204" pitchFamily="34" charset="0"/>
            </a:endParaRP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TEMA: COMUNIDADES VOCACIONAIS: </a:t>
            </a:r>
          </a:p>
          <a:p>
            <a:pPr algn="ctr"/>
            <a:r>
              <a:rPr lang="pt-BR" b="1" dirty="0">
                <a:latin typeface="Arial Black" panose="020B0A04020102020204" pitchFamily="34" charset="0"/>
              </a:rPr>
              <a:t>ENCONTRO</a:t>
            </a:r>
            <a:r>
              <a:rPr lang="pt-BR" sz="1800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,</a:t>
            </a:r>
            <a:r>
              <a:rPr lang="pt-BR" b="1" dirty="0">
                <a:latin typeface="Arial Black" panose="020B0A04020102020204" pitchFamily="34" charset="0"/>
              </a:rPr>
              <a:t> TESTEMUNHO E MISSÃO</a:t>
            </a:r>
          </a:p>
          <a:p>
            <a:pPr algn="ctr"/>
            <a:r>
              <a:rPr lang="pt-BR" b="1" i="1" dirty="0">
                <a:latin typeface="Arial Black" panose="020B0A04020102020204" pitchFamily="34" charset="0"/>
              </a:rPr>
              <a:t> LEMA: “PERSEVERANTES E BEM UNIDOS</a:t>
            </a:r>
            <a:r>
              <a:rPr lang="pt-BR" sz="1800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,</a:t>
            </a:r>
            <a:r>
              <a:rPr lang="pt-BR" b="1" i="1" dirty="0"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pt-BR" b="1" i="1" dirty="0">
                <a:latin typeface="Arial Black" panose="020B0A04020102020204" pitchFamily="34" charset="0"/>
              </a:rPr>
              <a:t>                         PARTIAM O PÃO PELAS CASAS”     </a:t>
            </a:r>
            <a:r>
              <a:rPr lang="pt-BR" dirty="0"/>
              <a:t>(At 2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pt-BR" dirty="0"/>
              <a:t>46)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F500E10-1884-4FC3-BC25-A8C9AB9A04B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729947" y="1971000"/>
            <a:ext cx="7394713" cy="419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565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</dc:creator>
  <cp:lastModifiedBy>pastoralarquipvh@gmail.com</cp:lastModifiedBy>
  <cp:revision>1</cp:revision>
  <dcterms:modified xsi:type="dcterms:W3CDTF">2026-02-21T11:05:05Z</dcterms:modified>
</cp:coreProperties>
</file>